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3" r:id="rId4"/>
    <p:sldId id="314" r:id="rId5"/>
    <p:sldId id="312" r:id="rId6"/>
    <p:sldId id="268" r:id="rId7"/>
    <p:sldId id="302" r:id="rId8"/>
    <p:sldId id="303" r:id="rId9"/>
    <p:sldId id="299" r:id="rId10"/>
    <p:sldId id="300" r:id="rId11"/>
    <p:sldId id="301" r:id="rId12"/>
    <p:sldId id="304" r:id="rId13"/>
    <p:sldId id="264" r:id="rId14"/>
    <p:sldId id="265" r:id="rId15"/>
    <p:sldId id="266" r:id="rId16"/>
    <p:sldId id="286" r:id="rId17"/>
    <p:sldId id="287" r:id="rId18"/>
    <p:sldId id="288" r:id="rId19"/>
    <p:sldId id="267" r:id="rId20"/>
    <p:sldId id="277" r:id="rId21"/>
    <p:sldId id="276" r:id="rId22"/>
    <p:sldId id="289" r:id="rId23"/>
    <p:sldId id="290" r:id="rId24"/>
    <p:sldId id="291" r:id="rId25"/>
    <p:sldId id="278" r:id="rId26"/>
    <p:sldId id="279" r:id="rId27"/>
    <p:sldId id="275" r:id="rId28"/>
    <p:sldId id="296" r:id="rId29"/>
    <p:sldId id="293" r:id="rId30"/>
    <p:sldId id="294" r:id="rId31"/>
    <p:sldId id="281" r:id="rId32"/>
    <p:sldId id="280" r:id="rId33"/>
    <p:sldId id="269" r:id="rId34"/>
    <p:sldId id="273" r:id="rId35"/>
    <p:sldId id="274" r:id="rId36"/>
    <p:sldId id="292" r:id="rId37"/>
    <p:sldId id="306" r:id="rId38"/>
    <p:sldId id="283" r:id="rId39"/>
    <p:sldId id="305" r:id="rId40"/>
    <p:sldId id="298" r:id="rId41"/>
    <p:sldId id="307" r:id="rId42"/>
    <p:sldId id="284" r:id="rId43"/>
    <p:sldId id="30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1" autoAdjust="0"/>
    <p:restoredTop sz="94660"/>
  </p:normalViewPr>
  <p:slideViewPr>
    <p:cSldViewPr snapToGrid="0">
      <p:cViewPr varScale="1">
        <p:scale>
          <a:sx n="92" d="100"/>
          <a:sy n="92" d="100"/>
        </p:scale>
        <p:origin x="17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1E83-3197-91CE-5E8E-FDD4ED20E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6DF6C-7D58-199B-DCEB-156D26741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F07C1-17CE-2778-7428-E38BDDF6C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CC0D-A470-0A14-33CF-CF12E02C5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0165-92C7-8C8C-CA9F-58ECCC371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6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1B90-0F88-B8AD-F0A0-9D37568B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36B00-0593-BFF6-E646-9679A590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D386C-676F-922E-285E-2E6B68B8B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0ABF3-C63B-28E0-0221-959132A3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1B1A3-D987-DC9C-4DF5-908DCB33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1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1ACFD-F2DE-CC9C-7E87-25CBABED4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2C0F9-EB5E-7BCF-01D5-D6A4DF724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3F9EF-71B3-EA9A-E448-4D447010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9918B-FEA6-14B7-7981-577373E2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F9211-5929-B5C5-3188-7B247ADA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8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FC47-65BB-F992-0805-6CF19AE8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BC72C-4907-8755-7B39-5FF34009F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2629-45B6-5609-CA4D-8EF9DDA6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9305-523C-54B0-FA6F-C34A03F0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5335B-4A9E-2D2B-F061-A9246699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5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3FA9-E205-3F62-026C-2DE366CF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2BC7-FF44-DFDA-C753-D0EC7B41B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31727-9FFD-EE41-E978-F75358C0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CB780-FED4-9A6D-D4C6-3B29AEDB0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5BE4-46A0-790B-BB3C-9F653C5E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22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2573-3E51-F9F0-28CD-D3786528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30742-CBE4-1AE6-39DD-AFE6ECD97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76F9F-A78C-AA93-8C3C-B48E15CA8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3E015-8517-772C-7C03-ED183083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DB28E-24B4-AB2D-9287-B5F61B62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B0803-6AE4-9047-E5C2-F74F096F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4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EE401-A413-19AA-1983-FCE8B1364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944FC-74A9-43C0-C212-03EFAEB6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33E9B-B233-0B93-3B75-1CD8B23B6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3F61-8CF9-9731-CA42-7242C70C5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12BB06-9BB6-5A04-E417-6FED80B06F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EFB684-2EC7-7C89-4D9E-A9DD354A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962CEE-95CC-CBC0-CD57-22D3A95E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A1A63-5A71-B1EF-AEAA-E321A90B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8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A5F0-FBA1-78AE-56E8-FD4CA56A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67763-DFEA-70F5-BC8B-9D29D3B55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0E43A-7440-3D79-8D7A-E2AE5F67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AE53C-F114-FF79-C107-EAEAF40E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03272-3957-64B7-9D6C-5CAC9EB0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3763C-C8AA-636D-DAD0-E02AC5FE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E28B2-DF79-BF63-0024-3FCE2539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6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1D-997D-25B3-27E8-74D98C087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D568-6698-84D8-017D-D168E8175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A08D7-AE95-F060-37E5-A5797553B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B424A-93E7-09F1-0262-E6A054C7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57498-72F5-1FB3-BBB0-39FE253A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8D316-7FEB-5E7F-1B60-E1E7CB5E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8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2DFC-8B58-CF2F-B0CC-905F00D5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8BAD6-48D2-3BD0-8C80-C26BA6D90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C5FA0-7689-D007-E547-B6A67AE19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CE013-3AEA-9AFC-3F94-E04A2250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BA9AE-391E-2B7B-CF33-DB7CA305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C77B2-D9B5-C7B2-6B2E-53FBF058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1629F-0804-6417-6855-60F6A2C1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6503D-9B84-A4AA-E63D-C9144D5CC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92B95-8876-DB18-7240-C6E054133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CDC8CD-C753-4467-9696-22F3C942F76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94673-0D7D-E14C-C0AA-0570CD6C6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DC23C-EC15-1B34-A2CD-B30CAE4A9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B96F-8857-4605-9BD6-93AD5DBD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8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16B1-96CA-DE15-269C-3AE8F4AAC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70286-4F8B-22C9-DEC2-AA8E9EDAC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MgNiO</a:t>
            </a:r>
            <a:r>
              <a:rPr lang="en-US" dirty="0"/>
              <a:t> at first, but substitute Mg with Ni</a:t>
            </a:r>
          </a:p>
        </p:txBody>
      </p:sp>
    </p:spTree>
    <p:extLst>
      <p:ext uri="{BB962C8B-B14F-4D97-AF65-F5344CB8AC3E}">
        <p14:creationId xmlns:p14="http://schemas.microsoft.com/office/powerpoint/2010/main" val="370275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8D60-1ED4-594D-6474-226A8BC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EA4DB-CEC0-BA6D-C139-FD0CDC982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6490"/>
            <a:ext cx="7755274" cy="4351338"/>
          </a:xfrm>
        </p:spPr>
      </p:pic>
    </p:spTree>
    <p:extLst>
      <p:ext uri="{BB962C8B-B14F-4D97-AF65-F5344CB8AC3E}">
        <p14:creationId xmlns:p14="http://schemas.microsoft.com/office/powerpoint/2010/main" val="315539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63FD-907E-DCE4-9111-8A9112C3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FEE210-AB6C-773B-836C-44F18471B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601" y="1522482"/>
            <a:ext cx="7942616" cy="4351338"/>
          </a:xfrm>
        </p:spPr>
      </p:pic>
    </p:spTree>
    <p:extLst>
      <p:ext uri="{BB962C8B-B14F-4D97-AF65-F5344CB8AC3E}">
        <p14:creationId xmlns:p14="http://schemas.microsoft.com/office/powerpoint/2010/main" val="290821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EC35-99AE-E829-94B9-82960A0C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CFFCE-0065-E98A-40D2-9A35E16D2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1" y="1486935"/>
            <a:ext cx="748495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3B967-99ED-5204-9BDA-4E85D5466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91" y="1908313"/>
            <a:ext cx="4356878" cy="32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2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EB3B-1A68-F234-5844-9D1F1DFA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D0BF0-0627-B421-2484-4BE0BDAF2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863" y="1551825"/>
            <a:ext cx="7677003" cy="4351338"/>
          </a:xfrm>
        </p:spPr>
      </p:pic>
    </p:spTree>
    <p:extLst>
      <p:ext uri="{BB962C8B-B14F-4D97-AF65-F5344CB8AC3E}">
        <p14:creationId xmlns:p14="http://schemas.microsoft.com/office/powerpoint/2010/main" val="407365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622E-9B74-C414-3127-80BC5CE3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8D860-5A6F-65A3-ACC3-E53532B93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24" y="1792288"/>
            <a:ext cx="8188278" cy="4351338"/>
          </a:xfrm>
        </p:spPr>
      </p:pic>
    </p:spTree>
    <p:extLst>
      <p:ext uri="{BB962C8B-B14F-4D97-AF65-F5344CB8AC3E}">
        <p14:creationId xmlns:p14="http://schemas.microsoft.com/office/powerpoint/2010/main" val="78426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E6C2-B5E0-796B-924F-3C8B42E7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47A5D-BBF8-3D26-5440-A6B43D2CE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53" y="1617720"/>
            <a:ext cx="774817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41722-D1BA-89B4-AAC1-B69D976C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809" y="1743232"/>
            <a:ext cx="371526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1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7458-5654-897D-54DA-F817AD50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56B58-9E15-5019-2C2A-51E0FACA6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7149"/>
            <a:ext cx="5908109" cy="4351338"/>
          </a:xfrm>
        </p:spPr>
      </p:pic>
    </p:spTree>
    <p:extLst>
      <p:ext uri="{BB962C8B-B14F-4D97-AF65-F5344CB8AC3E}">
        <p14:creationId xmlns:p14="http://schemas.microsoft.com/office/powerpoint/2010/main" val="176886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DFEA-C875-EB37-6D44-489C3C538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 – </a:t>
            </a:r>
            <a:r>
              <a:rPr lang="en-US" dirty="0" err="1"/>
              <a:t>1M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13558-311E-F167-462F-E14163E83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4432"/>
            <a:ext cx="8020351" cy="4351338"/>
          </a:xfrm>
        </p:spPr>
      </p:pic>
    </p:spTree>
    <p:extLst>
      <p:ext uri="{BB962C8B-B14F-4D97-AF65-F5344CB8AC3E}">
        <p14:creationId xmlns:p14="http://schemas.microsoft.com/office/powerpoint/2010/main" val="109956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929A-6539-2DF4-2EDD-2AC068E3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4F130-E548-FE21-C4CC-1193B1640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" y="1543805"/>
            <a:ext cx="755202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1340A-464F-AAA4-775B-FF8FFC87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185" y="2056224"/>
            <a:ext cx="4414607" cy="332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15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174F-52F1-2456-4189-E54E16F5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9F2DB-6E50-E6BC-03BD-88C4B1B36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254" y="1404851"/>
            <a:ext cx="7000489" cy="5138733"/>
          </a:xfrm>
        </p:spPr>
      </p:pic>
    </p:spTree>
    <p:extLst>
      <p:ext uri="{BB962C8B-B14F-4D97-AF65-F5344CB8AC3E}">
        <p14:creationId xmlns:p14="http://schemas.microsoft.com/office/powerpoint/2010/main" val="189734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4652-CB45-3922-65B8-AC21CCB2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Run to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0601-9F87-47CA-718F-C9E03C16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16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EC30-57FE-5106-356D-2FDFEEE0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8172E1-CC71-C396-4219-E7FEA9937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03802" cy="4351338"/>
          </a:xfrm>
        </p:spPr>
      </p:pic>
    </p:spTree>
    <p:extLst>
      <p:ext uri="{BB962C8B-B14F-4D97-AF65-F5344CB8AC3E}">
        <p14:creationId xmlns:p14="http://schemas.microsoft.com/office/powerpoint/2010/main" val="2138574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5810-B567-ECA6-E020-DD9CED57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E2A53-BE72-E89A-8A10-8660E841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175" y="1996982"/>
            <a:ext cx="3520820" cy="389674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D0319-495D-FA6E-22EC-8EB7EEAC9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381" y="1917527"/>
            <a:ext cx="74587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1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F47C-F730-DA73-948B-4DF3B0DE1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95CF22-47F7-FC02-80D5-2D6AB8EF8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14" y="1552479"/>
            <a:ext cx="7561273" cy="4351338"/>
          </a:xfrm>
        </p:spPr>
      </p:pic>
    </p:spTree>
    <p:extLst>
      <p:ext uri="{BB962C8B-B14F-4D97-AF65-F5344CB8AC3E}">
        <p14:creationId xmlns:p14="http://schemas.microsoft.com/office/powerpoint/2010/main" val="2409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955D-4D7C-A81B-39EB-9CE2CD73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7DF17-7E7D-4423-DD7A-7CDB18B75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74" y="1527451"/>
            <a:ext cx="7983547" cy="4351338"/>
          </a:xfrm>
        </p:spPr>
      </p:pic>
    </p:spTree>
    <p:extLst>
      <p:ext uri="{BB962C8B-B14F-4D97-AF65-F5344CB8AC3E}">
        <p14:creationId xmlns:p14="http://schemas.microsoft.com/office/powerpoint/2010/main" val="1916632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24A1-F943-FD52-41CB-763EC3DD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090688-CBD3-C4FA-E50C-E718539E8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31053"/>
            <a:ext cx="766675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4B6F5-FA14-13B1-1994-A839DF01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61" y="2082338"/>
            <a:ext cx="4443665" cy="32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5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AC-577A-A902-ADB3-6CCA1859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D52037-BEB2-DEDE-9F2B-A3ABEB6A6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214" y="1690688"/>
            <a:ext cx="7734314" cy="4351338"/>
          </a:xfrm>
        </p:spPr>
      </p:pic>
    </p:spTree>
    <p:extLst>
      <p:ext uri="{BB962C8B-B14F-4D97-AF65-F5344CB8AC3E}">
        <p14:creationId xmlns:p14="http://schemas.microsoft.com/office/powerpoint/2010/main" val="779896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034E-57A0-D391-E5BB-10654273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2C49A-EB17-2033-4A14-58BC3BC5A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132" y="1690688"/>
            <a:ext cx="7921848" cy="4351338"/>
          </a:xfrm>
        </p:spPr>
      </p:pic>
    </p:spTree>
    <p:extLst>
      <p:ext uri="{BB962C8B-B14F-4D97-AF65-F5344CB8AC3E}">
        <p14:creationId xmlns:p14="http://schemas.microsoft.com/office/powerpoint/2010/main" val="2823058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FFA2-1E6A-F2B5-4310-770DF90E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3C556-7981-2190-237C-F15E9BD94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016" y="1742498"/>
            <a:ext cx="756499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F7000-C3E0-011C-B29E-7918B17C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699" y="1792693"/>
            <a:ext cx="3791479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77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E1EF-A2E4-8C3F-A5FC-7724AC92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0270F-C037-3F35-F21F-FCC7C1A2E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269" y="1809000"/>
            <a:ext cx="7695652" cy="4351338"/>
          </a:xfrm>
        </p:spPr>
      </p:pic>
    </p:spTree>
    <p:extLst>
      <p:ext uri="{BB962C8B-B14F-4D97-AF65-F5344CB8AC3E}">
        <p14:creationId xmlns:p14="http://schemas.microsoft.com/office/powerpoint/2010/main" val="1990321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A728-358D-DE98-9A62-6C4C995B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96B453-2AA9-8AB3-E779-DD2E76E34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673" y="1690688"/>
            <a:ext cx="8009018" cy="4351338"/>
          </a:xfrm>
        </p:spPr>
      </p:pic>
    </p:spTree>
    <p:extLst>
      <p:ext uri="{BB962C8B-B14F-4D97-AF65-F5344CB8AC3E}">
        <p14:creationId xmlns:p14="http://schemas.microsoft.com/office/powerpoint/2010/main" val="44017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5A04-3884-664C-7E6D-2EF5FDEB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0.00008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462C4-1079-0025-03E0-DD1A5584D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54" y="1690688"/>
            <a:ext cx="755196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EABB8-0485-FD80-D889-03A87262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521" y="2261153"/>
            <a:ext cx="4314641" cy="31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92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2B86-718D-80E4-9B58-1529F565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183B2-1F3C-9750-EB67-820F9C745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18" y="1634432"/>
            <a:ext cx="764405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CA354-F29A-98A7-5AC2-AB3AFFE1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124" y="2211455"/>
            <a:ext cx="4154961" cy="31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92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4092-9331-3A94-D143-3D9E7035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0.00001 and 0.0005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55917-E732-8997-D053-66684C7AE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974" y="1800687"/>
            <a:ext cx="5745782" cy="4351338"/>
          </a:xfrm>
        </p:spPr>
      </p:pic>
    </p:spTree>
    <p:extLst>
      <p:ext uri="{BB962C8B-B14F-4D97-AF65-F5344CB8AC3E}">
        <p14:creationId xmlns:p14="http://schemas.microsoft.com/office/powerpoint/2010/main" val="2294380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09F5-CE70-3F42-C258-E2C0C826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01B4A-1524-73FE-6A65-3FC52789B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019" y="1879658"/>
            <a:ext cx="7587007" cy="4351338"/>
          </a:xfrm>
        </p:spPr>
      </p:pic>
    </p:spTree>
    <p:extLst>
      <p:ext uri="{BB962C8B-B14F-4D97-AF65-F5344CB8AC3E}">
        <p14:creationId xmlns:p14="http://schemas.microsoft.com/office/powerpoint/2010/main" val="1549094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7A5-1C23-2378-A857-FE21136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0.00013 and 0.00014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4489D-044F-8C3A-311B-3D5646462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Weird behavior and inconsistency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E2D6E0-61A6-3705-73AB-BEFD3F1A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86" y="2243938"/>
            <a:ext cx="5945331" cy="45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36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A16D-3FEB-6532-F86D-E2BAF16F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1F820-7128-66E7-1F33-16977579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501" y="1760022"/>
            <a:ext cx="7542008" cy="4351338"/>
          </a:xfrm>
        </p:spPr>
      </p:pic>
    </p:spTree>
    <p:extLst>
      <p:ext uri="{BB962C8B-B14F-4D97-AF65-F5344CB8AC3E}">
        <p14:creationId xmlns:p14="http://schemas.microsoft.com/office/powerpoint/2010/main" val="2416136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009-B09F-46C4-59EA-16589A3C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AF0F9-DABE-6537-8D9D-300A6B1D2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014" y="1825625"/>
            <a:ext cx="7384363" cy="4351338"/>
          </a:xfrm>
        </p:spPr>
      </p:pic>
    </p:spTree>
    <p:extLst>
      <p:ext uri="{BB962C8B-B14F-4D97-AF65-F5344CB8AC3E}">
        <p14:creationId xmlns:p14="http://schemas.microsoft.com/office/powerpoint/2010/main" val="1815073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EAE6-55E6-4A11-C4C6-EC5B8DB3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42E52A-D7B2-9819-AEC7-7F7B3E95A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858" y="1591297"/>
            <a:ext cx="7618309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860F5-D159-5EB7-123E-C6CAA89E0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764" y="1591297"/>
            <a:ext cx="388674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6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B0E9-1314-2608-B5AE-F75B2180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0.00015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1A7E0D-A075-9C37-442E-5229CAE53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581" y="1690688"/>
            <a:ext cx="7396583" cy="4351338"/>
          </a:xfrm>
        </p:spPr>
      </p:pic>
    </p:spTree>
    <p:extLst>
      <p:ext uri="{BB962C8B-B14F-4D97-AF65-F5344CB8AC3E}">
        <p14:creationId xmlns:p14="http://schemas.microsoft.com/office/powerpoint/2010/main" val="613138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5093-5C83-7561-EF00-D02F3942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DDD6E-CE98-52A4-2FDE-ED9C8D324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08" y="1642745"/>
            <a:ext cx="7258903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969E8A-EFEA-0171-D333-C5ABF215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07" y="1792972"/>
            <a:ext cx="419158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5C65-E4E7-3DAC-2FE1-DECC3860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0.00015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1FD0A-12D5-385E-0ED6-DA8A55028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31" y="1556345"/>
            <a:ext cx="77211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EBD6C-1641-0F81-283A-1332EA1B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264" y="2342929"/>
            <a:ext cx="3812618" cy="26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6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5C65-E4E7-3DAC-2FE1-DECC3860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0.00015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1FD0A-12D5-385E-0ED6-DA8A55028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31" y="1556345"/>
            <a:ext cx="77211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EBD6C-1641-0F81-283A-1332EA1B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264" y="2342929"/>
            <a:ext cx="3812618" cy="26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2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C6FD-341D-39CA-D7D1-B9581CB2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0.00018 –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Run2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47BCD0-358B-3321-B37C-095BBBCCE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335" y="1690688"/>
            <a:ext cx="7896872" cy="4351338"/>
          </a:xfrm>
        </p:spPr>
      </p:pic>
    </p:spTree>
    <p:extLst>
      <p:ext uri="{BB962C8B-B14F-4D97-AF65-F5344CB8AC3E}">
        <p14:creationId xmlns:p14="http://schemas.microsoft.com/office/powerpoint/2010/main" val="4240204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61CD-EF02-0EA1-B246-1658E09A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0.00018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C9BA8-1449-5367-E40F-58C5D025D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300"/>
            <a:ext cx="7727901" cy="4351338"/>
          </a:xfrm>
        </p:spPr>
      </p:pic>
    </p:spTree>
    <p:extLst>
      <p:ext uri="{BB962C8B-B14F-4D97-AF65-F5344CB8AC3E}">
        <p14:creationId xmlns:p14="http://schemas.microsoft.com/office/powerpoint/2010/main" val="2002502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1735-B070-A6B8-AA0A-CC0AF7A0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3D87E-7D77-0FCD-F251-A96130CCF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49" y="1690688"/>
            <a:ext cx="772374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05E1B-6051-DD4C-D073-930C7407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742" y="1765576"/>
            <a:ext cx="362953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98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763926E-3054-A8DC-A827-5B5E68C74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16" y="120352"/>
            <a:ext cx="5039297" cy="637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1D0586-1596-4FFE-48ED-F7E92349FBBE}"/>
              </a:ext>
            </a:extLst>
          </p:cNvPr>
          <p:cNvSpPr txBox="1"/>
          <p:nvPr/>
        </p:nvSpPr>
        <p:spPr>
          <a:xfrm>
            <a:off x="3995305" y="629982"/>
            <a:ext cx="20438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Paper References</a:t>
            </a:r>
          </a:p>
        </p:txBody>
      </p:sp>
    </p:spTree>
    <p:extLst>
      <p:ext uri="{BB962C8B-B14F-4D97-AF65-F5344CB8AC3E}">
        <p14:creationId xmlns:p14="http://schemas.microsoft.com/office/powerpoint/2010/main" val="92201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F652-8805-F2F2-1376-B40ABC55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Experimental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4815-B5F0-8EF1-7883-0E8D60F9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53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4625-A089-C052-968D-0A0B3E5F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- ballistic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B785D-9B6C-B4B6-E566-05305FBF7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367" y="1736895"/>
            <a:ext cx="4575633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949178-5325-37A8-72C7-C6FCF4EA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67" y="1828709"/>
            <a:ext cx="3840416" cy="40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0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7C94-3029-96DD-CB43-044B16C9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0.00008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08C91-5A0C-B8DD-1AF2-A763A40B8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181" y="1646721"/>
            <a:ext cx="7702201" cy="4351338"/>
          </a:xfrm>
        </p:spPr>
      </p:pic>
    </p:spTree>
    <p:extLst>
      <p:ext uri="{BB962C8B-B14F-4D97-AF65-F5344CB8AC3E}">
        <p14:creationId xmlns:p14="http://schemas.microsoft.com/office/powerpoint/2010/main" val="80358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5AD7-BAB3-B7F3-39F8-2ACFD687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0.00008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282DA-8BAB-AFBA-9A5A-7A6556347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986" y="1690688"/>
            <a:ext cx="7958305" cy="4351338"/>
          </a:xfrm>
        </p:spPr>
      </p:pic>
    </p:spTree>
    <p:extLst>
      <p:ext uri="{BB962C8B-B14F-4D97-AF65-F5344CB8AC3E}">
        <p14:creationId xmlns:p14="http://schemas.microsoft.com/office/powerpoint/2010/main" val="2181054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5A04-3884-664C-7E6D-2EF5FDEB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0.00008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462C4-1079-0025-03E0-DD1A5584D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54" y="1690688"/>
            <a:ext cx="755196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EABB8-0485-FD80-D889-03A87262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521" y="2261153"/>
            <a:ext cx="4314641" cy="31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7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11637</TotalTime>
  <Words>284</Words>
  <Application>Microsoft Office PowerPoint</Application>
  <PresentationFormat>Widescreen</PresentationFormat>
  <Paragraphs>45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Aptos</vt:lpstr>
      <vt:lpstr>Aptos Display</vt:lpstr>
      <vt:lpstr>Arial</vt:lpstr>
      <vt:lpstr>Office Theme</vt:lpstr>
      <vt:lpstr>CoNiO Potential</vt:lpstr>
      <vt:lpstr>Final Run to Report</vt:lpstr>
      <vt:lpstr>CoNiO - 300K – 0.00008 – 10M Runs</vt:lpstr>
      <vt:lpstr>CoNiO - 500K – 0.00015 – 10M</vt:lpstr>
      <vt:lpstr>Additional Experimental Runs</vt:lpstr>
      <vt:lpstr>CoNiO - 300K - ballistic</vt:lpstr>
      <vt:lpstr>CoNiO - 300K – 0.00008 – 10M Runs</vt:lpstr>
      <vt:lpstr>CoNiO - 300K – 0.00008 – 10M Runs</vt:lpstr>
      <vt:lpstr>CoNiO - 300K – 0.00008 – 10M Runs</vt:lpstr>
      <vt:lpstr>CoNiO - 300K – 0.00009 – 10M Runs</vt:lpstr>
      <vt:lpstr>CoNiO - 300K – 0.00009 – 10M Runs</vt:lpstr>
      <vt:lpstr>CoNiO - 300K – 0.00009 – 10M Runs</vt:lpstr>
      <vt:lpstr>CoNiO - 300K – 0.0001</vt:lpstr>
      <vt:lpstr>CoNiO - 300K – 0.0001</vt:lpstr>
      <vt:lpstr>CoNiO - 300K – 0.0001</vt:lpstr>
      <vt:lpstr>CoNiO - 300K – 0.0001 – 10M Runs</vt:lpstr>
      <vt:lpstr>CoNiO - 300K – 0.0001 – 1M Runs</vt:lpstr>
      <vt:lpstr>CoNiO - 300K – 0.0001 – 10M Runs</vt:lpstr>
      <vt:lpstr>CoNiO - 300K – 0.00011</vt:lpstr>
      <vt:lpstr>CoNiO - 300K – 0.00011</vt:lpstr>
      <vt:lpstr>CoNiO - 300K – 0.00011</vt:lpstr>
      <vt:lpstr>CoNiO - 300K – 0.00011 – 10M runs</vt:lpstr>
      <vt:lpstr>CoNiO - 300K – 0.00011 – 10M runs</vt:lpstr>
      <vt:lpstr>CoNiO - 300K – 0.00011 – 10M runs</vt:lpstr>
      <vt:lpstr>CoNiO - 300K – 0.00012</vt:lpstr>
      <vt:lpstr>CoNiO - 300K – 0.00012</vt:lpstr>
      <vt:lpstr>CoNiO - 300K – 0.00012</vt:lpstr>
      <vt:lpstr>CoNiO - 300K – 0.00012 – 10M runs</vt:lpstr>
      <vt:lpstr>CoNiO - 300K – 0.00012 – 10M runs</vt:lpstr>
      <vt:lpstr>CoNiO - 300K – 0.00012 – 10M runs</vt:lpstr>
      <vt:lpstr>CoNiO - 300K – 0.00001 and 0.0005</vt:lpstr>
      <vt:lpstr>CoNiO - 300K – 0.00009</vt:lpstr>
      <vt:lpstr>CoNiO - 300K – 0.00013 and 0.00014</vt:lpstr>
      <vt:lpstr>CoNiO - 300K – 0.00018</vt:lpstr>
      <vt:lpstr>CoNiO - 300K – 0.0002</vt:lpstr>
      <vt:lpstr>CoNiO - 500K – 0.0001</vt:lpstr>
      <vt:lpstr>CoNiO - 500K – 0.00015 – 10M</vt:lpstr>
      <vt:lpstr>CoNiO - 500K – 0.00015</vt:lpstr>
      <vt:lpstr>CoNiO - 500K – 0.00015 – 10M</vt:lpstr>
      <vt:lpstr>CoNiO - 500K – 0.00018 – chạy lại Run2</vt:lpstr>
      <vt:lpstr>CoNiO - 500K – 0.00018 – 10M</vt:lpstr>
      <vt:lpstr>CoNiO - 500K – 0.0002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Nguyen, Huy Gia (mpc5ya)</dc:creator>
  <cp:lastModifiedBy>Nguyen, Huy Gia (mpc5ya)</cp:lastModifiedBy>
  <cp:revision>119</cp:revision>
  <dcterms:created xsi:type="dcterms:W3CDTF">2024-08-04T05:44:31Z</dcterms:created>
  <dcterms:modified xsi:type="dcterms:W3CDTF">2024-09-25T00:42:47Z</dcterms:modified>
</cp:coreProperties>
</file>